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68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08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42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975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19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3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1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5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16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8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3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4A8BA71-676C-410D-8B7D-4514F1CC63D9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DAC60A1-3920-410A-B45D-F87CAF6E54A0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63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Trademark Subject Matter</a:t>
            </a:r>
          </a:p>
        </p:txBody>
      </p:sp>
    </p:spTree>
    <p:extLst>
      <p:ext uri="{BB962C8B-B14F-4D97-AF65-F5344CB8AC3E}">
        <p14:creationId xmlns:p14="http://schemas.microsoft.com/office/powerpoint/2010/main" val="3393097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Eligibility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The following can qualify: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Word, phrase, name, symbol, design or device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 Must be distinctive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indicate the source of the product or service.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1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Symbols and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Includes such items as slogans, numbers, logos and colors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Examples: Chanel No. 5. Note that a trademark cannot block the use of a number in math. </a:t>
            </a:r>
          </a:p>
        </p:txBody>
      </p:sp>
    </p:spTree>
    <p:extLst>
      <p:ext uri="{BB962C8B-B14F-4D97-AF65-F5344CB8AC3E}">
        <p14:creationId xmlns:p14="http://schemas.microsoft.com/office/powerpoint/2010/main" val="3824181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 Trademark cannot be granted for a scent if it is for any purpose other than identifying the origin of the product.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Scents for air fresheners and perfumes cannot be trademarked. Thus, the eligibility of scents remains nebulous. </a:t>
            </a:r>
          </a:p>
        </p:txBody>
      </p:sp>
    </p:spTree>
    <p:extLst>
      <p:ext uri="{BB962C8B-B14F-4D97-AF65-F5344CB8AC3E}">
        <p14:creationId xmlns:p14="http://schemas.microsoft.com/office/powerpoint/2010/main" val="2124167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Can be trademarked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indicate the source with which they are associated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700 sounds registered with the USPTO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AOL’s “You’ve Got Mail”</a:t>
            </a:r>
          </a:p>
        </p:txBody>
      </p:sp>
    </p:spTree>
    <p:extLst>
      <p:ext uri="{BB962C8B-B14F-4D97-AF65-F5344CB8AC3E}">
        <p14:creationId xmlns:p14="http://schemas.microsoft.com/office/powerpoint/2010/main" val="193375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Designs, such as logos, can be trademarked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distinguish the origin of the product or service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be unique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 Example: Nike’s swoosh</a:t>
            </a:r>
          </a:p>
        </p:txBody>
      </p:sp>
    </p:spTree>
    <p:extLst>
      <p:ext uri="{BB962C8B-B14F-4D97-AF65-F5344CB8AC3E}">
        <p14:creationId xmlns:p14="http://schemas.microsoft.com/office/powerpoint/2010/main" val="2797106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 Dress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General appearance of product or service which indicates the source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May include such items as color, shape, size and texture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Characteristics of the trade dress must be distinctive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Taco Cabana trademarked its uniquely decorated interior dining and patio area.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316568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36</TotalTime>
  <Words>214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Trademark</vt:lpstr>
      <vt:lpstr>Trademark Eligibility</vt:lpstr>
      <vt:lpstr>Symbols and Devices</vt:lpstr>
      <vt:lpstr>Scents</vt:lpstr>
      <vt:lpstr>Sounds</vt:lpstr>
      <vt:lpstr>Designs</vt:lpstr>
      <vt:lpstr>Trade Dress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4</cp:revision>
  <dcterms:created xsi:type="dcterms:W3CDTF">2017-04-30T03:40:46Z</dcterms:created>
  <dcterms:modified xsi:type="dcterms:W3CDTF">2017-04-30T04:16:50Z</dcterms:modified>
</cp:coreProperties>
</file>